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Clasificación de las empresas según el tamaño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FF00"/>
                </a:solidFill>
              </a:rPr>
              <a:t>ALBANO ALEXANDER ROJAS BRITTO</a:t>
            </a:r>
            <a:endParaRPr lang="es-CO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3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6786" y="528034"/>
            <a:ext cx="11215867" cy="1780504"/>
          </a:xfrm>
        </p:spPr>
        <p:txBody>
          <a:bodyPr/>
          <a:lstStyle/>
          <a:p>
            <a:pPr algn="ctr"/>
            <a:r>
              <a:rPr lang="es-CO" dirty="0"/>
              <a:t>MIPYME </a:t>
            </a:r>
            <a:r>
              <a:rPr lang="es-CO" dirty="0" smtClean="0"/>
              <a:t>( MICRO , PEQUEÑAS </a:t>
            </a:r>
            <a:r>
              <a:rPr lang="es-CO" dirty="0"/>
              <a:t>Y MEDIANAS </a:t>
            </a:r>
            <a:r>
              <a:rPr lang="es-CO" dirty="0" smtClean="0"/>
              <a:t>EMPRESAS )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3116687"/>
            <a:ext cx="10636318" cy="3103809"/>
          </a:xfrm>
        </p:spPr>
        <p:txBody>
          <a:bodyPr>
            <a:normAutofit/>
          </a:bodyPr>
          <a:lstStyle/>
          <a:p>
            <a:pPr algn="just"/>
            <a:r>
              <a:rPr lang="es-CO" sz="3200" dirty="0">
                <a:solidFill>
                  <a:srgbClr val="FFFF00"/>
                </a:solidFill>
              </a:rPr>
              <a:t>SE CONSIDERA COMO UNA UNIDAD RURAL O URBANA DE EXPLOTACION ECONOMICA REALIZADA POR UNA PERSONA NATURAL O JURIDICA EN ACTIVIDADES EMPRESARIALES, AGROPECUARIAS, INDUSTRIALES, COMERCIALES O DE SERVICIOS</a:t>
            </a:r>
            <a:r>
              <a:rPr lang="es-CO" dirty="0">
                <a:solidFill>
                  <a:srgbClr val="FFFF00"/>
                </a:solidFill>
              </a:rPr>
              <a:t>.</a:t>
            </a:r>
          </a:p>
          <a:p>
            <a:pPr algn="just"/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ALBANO ALEXANDER ROJAS BRITTO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7873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6786" y="528034"/>
            <a:ext cx="11215867" cy="1780504"/>
          </a:xfrm>
        </p:spPr>
        <p:txBody>
          <a:bodyPr/>
          <a:lstStyle/>
          <a:p>
            <a:pPr algn="ctr"/>
            <a:r>
              <a:rPr lang="es-CO" dirty="0" smtClean="0"/>
              <a:t>MICROEMPRESAS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3116687"/>
            <a:ext cx="10636318" cy="3103809"/>
          </a:xfrm>
        </p:spPr>
        <p:txBody>
          <a:bodyPr>
            <a:normAutofit/>
          </a:bodyPr>
          <a:lstStyle/>
          <a:p>
            <a:pPr algn="just"/>
            <a:r>
              <a:rPr lang="es-CO" sz="3200" dirty="0" smtClean="0">
                <a:solidFill>
                  <a:srgbClr val="FFFF00"/>
                </a:solidFill>
              </a:rPr>
              <a:t>TIENEN HASTA 10 TRABAJADORES O SUS ACTIVOS TOTALES SON INFERIORES A LOS 500 SMMLV (SALARIO MINIMO MENSUAL LEGAL VIGENTE) O TENER INGRESOS ANUALES INFERIORES A 6.000 SMMLV</a:t>
            </a:r>
            <a:r>
              <a:rPr lang="es-CO" dirty="0" smtClean="0">
                <a:solidFill>
                  <a:srgbClr val="FFFF00"/>
                </a:solidFill>
              </a:rPr>
              <a:t>.</a:t>
            </a:r>
            <a:endParaRPr lang="es-CO" dirty="0">
              <a:solidFill>
                <a:srgbClr val="FFFF00"/>
              </a:solidFill>
            </a:endParaRPr>
          </a:p>
          <a:p>
            <a:pPr algn="just"/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ALBANO ALEXANDER ROJAS BRITTO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657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6786" y="528034"/>
            <a:ext cx="11215867" cy="1780504"/>
          </a:xfrm>
        </p:spPr>
        <p:txBody>
          <a:bodyPr/>
          <a:lstStyle/>
          <a:p>
            <a:pPr algn="ctr"/>
            <a:r>
              <a:rPr lang="es-CO" dirty="0" smtClean="0"/>
              <a:t>PEQUEÑAS EMPRESAS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3116687"/>
            <a:ext cx="10636318" cy="3103809"/>
          </a:xfrm>
        </p:spPr>
        <p:txBody>
          <a:bodyPr>
            <a:normAutofit/>
          </a:bodyPr>
          <a:lstStyle/>
          <a:p>
            <a:pPr algn="just"/>
            <a:r>
              <a:rPr lang="es-CO" sz="3200" dirty="0" smtClean="0">
                <a:solidFill>
                  <a:srgbClr val="FFFF00"/>
                </a:solidFill>
              </a:rPr>
              <a:t>TIENEN ENTRE 11 A 50 TRABAJADORES, O SUS ACTIVOS TOTALES DEBEN ESTAR ENTRE 501 Y MENOS DE 5.000 SMMLV</a:t>
            </a:r>
            <a:r>
              <a:rPr lang="es-CO" dirty="0" smtClean="0">
                <a:solidFill>
                  <a:srgbClr val="FFFF00"/>
                </a:solidFill>
              </a:rPr>
              <a:t>.</a:t>
            </a:r>
            <a:endParaRPr lang="es-CO" dirty="0">
              <a:solidFill>
                <a:srgbClr val="FFFF00"/>
              </a:solidFill>
            </a:endParaRPr>
          </a:p>
          <a:p>
            <a:pPr algn="just"/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ALBANO ALEXANDER ROJAS BRITTO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522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6786" y="528034"/>
            <a:ext cx="11215867" cy="1780504"/>
          </a:xfrm>
        </p:spPr>
        <p:txBody>
          <a:bodyPr/>
          <a:lstStyle/>
          <a:p>
            <a:pPr algn="ctr"/>
            <a:r>
              <a:rPr lang="es-CO" dirty="0" smtClean="0"/>
              <a:t>MEDIANAS EMPRESAS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3116687"/>
            <a:ext cx="10636318" cy="3103809"/>
          </a:xfrm>
        </p:spPr>
        <p:txBody>
          <a:bodyPr>
            <a:normAutofit/>
          </a:bodyPr>
          <a:lstStyle/>
          <a:p>
            <a:pPr algn="just"/>
            <a:r>
              <a:rPr lang="es-CO" sz="3200" dirty="0" smtClean="0">
                <a:solidFill>
                  <a:srgbClr val="FFFF00"/>
                </a:solidFill>
              </a:rPr>
              <a:t>SON LOS ENTES ECONOMICOS QUE TIENEN ENTRE 51 A 200 TRABAJADORES, O SUS ACTIVOS TOTALES  SE ENCUENTRAN ENTRE 5.001 Y 30.000 SMMLV</a:t>
            </a:r>
            <a:r>
              <a:rPr lang="es-CO" dirty="0" smtClean="0">
                <a:solidFill>
                  <a:srgbClr val="FFFF00"/>
                </a:solidFill>
              </a:rPr>
              <a:t>.</a:t>
            </a:r>
            <a:endParaRPr lang="es-CO" dirty="0">
              <a:solidFill>
                <a:srgbClr val="FFFF00"/>
              </a:solidFill>
            </a:endParaRPr>
          </a:p>
          <a:p>
            <a:pPr algn="just"/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ALBANO ALEXANDER ROJAS BRITTO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4561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6786" y="528034"/>
            <a:ext cx="11215867" cy="1780504"/>
          </a:xfrm>
        </p:spPr>
        <p:txBody>
          <a:bodyPr/>
          <a:lstStyle/>
          <a:p>
            <a:pPr algn="ctr"/>
            <a:r>
              <a:rPr lang="es-CO" dirty="0" smtClean="0"/>
              <a:t>GRAN EMPRESA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3116687"/>
            <a:ext cx="10636318" cy="3103809"/>
          </a:xfrm>
        </p:spPr>
        <p:txBody>
          <a:bodyPr>
            <a:normAutofit/>
          </a:bodyPr>
          <a:lstStyle/>
          <a:p>
            <a:pPr algn="just"/>
            <a:r>
              <a:rPr lang="es-CO" sz="3200" dirty="0" smtClean="0">
                <a:solidFill>
                  <a:srgbClr val="FFFF00"/>
                </a:solidFill>
              </a:rPr>
              <a:t>SON LOS ENTES ECONOMICOS QUE TIENEN MAS DE 200 TRABAJADORES, O SUS ACTIVOS TOTALES  SUPERAN LOS 30.000 SMMLV</a:t>
            </a:r>
            <a:r>
              <a:rPr lang="es-CO" dirty="0" smtClean="0">
                <a:solidFill>
                  <a:srgbClr val="FFFF00"/>
                </a:solidFill>
              </a:rPr>
              <a:t>.</a:t>
            </a:r>
            <a:endParaRPr lang="es-CO" dirty="0">
              <a:solidFill>
                <a:srgbClr val="FFFF00"/>
              </a:solidFill>
            </a:endParaRPr>
          </a:p>
          <a:p>
            <a:pPr algn="just"/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ALBANO ALEXANDER ROJAS BRITTO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16974600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382</TotalTime>
  <Words>173</Words>
  <Application>Microsoft Office PowerPoint</Application>
  <PresentationFormat>Panorámica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Sector</vt:lpstr>
      <vt:lpstr>Clasificación de las empresas según el tamaño</vt:lpstr>
      <vt:lpstr>MIPYME ( MICRO , PEQUEÑAS Y MEDIANAS EMPRESAS )</vt:lpstr>
      <vt:lpstr>MICROEMPRESAS</vt:lpstr>
      <vt:lpstr>PEQUEÑAS EMPRESAS</vt:lpstr>
      <vt:lpstr>MEDIANAS EMPRESAS</vt:lpstr>
      <vt:lpstr>GRAN EMPRESA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Clasificación de las empresas según el tamaño</dc:title>
  <dc:creator>ALBANO</dc:creator>
  <cp:lastModifiedBy>ALBANO</cp:lastModifiedBy>
  <cp:revision>7</cp:revision>
  <dcterms:created xsi:type="dcterms:W3CDTF">2016-07-27T21:52:00Z</dcterms:created>
  <dcterms:modified xsi:type="dcterms:W3CDTF">2016-07-28T04:14:54Z</dcterms:modified>
</cp:coreProperties>
</file>