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NIIF –IFRS CONCEPTO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9407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 NIIF-IFRS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3200" dirty="0" smtClean="0"/>
              <a:t>EN LAS NIIF-IFRS NO EXISTE UNA ESTRUCUTURA DE REPORTE SIMILAR A LAS INCORPORADAS EN LOS PLANES UNICOS DE CUENTA.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9292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 NIIF-IFRS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503512" y="3491785"/>
            <a:ext cx="8825659" cy="2476500"/>
          </a:xfrm>
        </p:spPr>
        <p:txBody>
          <a:bodyPr>
            <a:noAutofit/>
          </a:bodyPr>
          <a:lstStyle/>
          <a:p>
            <a:pPr algn="just"/>
            <a:r>
              <a:rPr lang="es-CO" sz="2800" dirty="0" smtClean="0"/>
              <a:t>UN PLAN DE CUENTAS ES NECESARIO PARA LA CLASIFICACION DE LOS HECHOS ECONOMICOS PERO SU ESTRUCTURA NO DEBE SER EL ELEMENTO PRINCIPAL PARA DEFINIR CRITERIOS DE PRESENTACION Y REVELACION EN LOS ESTADOS FINANCIEROS.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480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 NIIF-IFRS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2800" dirty="0" smtClean="0"/>
              <a:t>UN PLAN DE CUENTAS EMITIDO POR UNA ENTIDAD REGULADORA SOLO PUEDE DEFINIR CLASIFICACIONES BASADOS EN LA NATURALEZA DEL ELEMENTO, PORQUE LA FUNCION DEL ELEMENTO ES ASIGNADA POR LA ENTIDAD Y NO POR EL REGULADOR.</a:t>
            </a:r>
            <a:endParaRPr lang="es-CO" sz="2800" dirty="0"/>
          </a:p>
        </p:txBody>
      </p:sp>
      <p:sp>
        <p:nvSpPr>
          <p:cNvPr id="4" name="Rectángulo 3"/>
          <p:cNvSpPr/>
          <p:nvPr/>
        </p:nvSpPr>
        <p:spPr>
          <a:xfrm>
            <a:off x="8079977" y="6488668"/>
            <a:ext cx="411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ALBANO ALEXANDER ROJAS BRITTO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798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280</TotalTime>
  <Words>116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Sala de reuniones Ion</vt:lpstr>
      <vt:lpstr>NIIF –IFRS CONCEPTO</vt:lpstr>
      <vt:lpstr>CONCEPTO NIIF-IFRS</vt:lpstr>
      <vt:lpstr>CONCEPTO NIIF-IFRS</vt:lpstr>
      <vt:lpstr>CONCEPTO NIIF-IFRS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NIIF –IFRS CONCEPTOS</dc:title>
  <dc:creator>ALBANO</dc:creator>
  <cp:lastModifiedBy>ALBANO</cp:lastModifiedBy>
  <cp:revision>6</cp:revision>
  <dcterms:created xsi:type="dcterms:W3CDTF">2016-07-29T16:23:03Z</dcterms:created>
  <dcterms:modified xsi:type="dcterms:W3CDTF">2016-07-29T21:03:37Z</dcterms:modified>
</cp:coreProperties>
</file>