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Nombres de grupos (COLGAAP) según </a:t>
            </a:r>
            <a:r>
              <a:rPr lang="es-CO" dirty="0" err="1" smtClean="0"/>
              <a:t>ifrs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ALBANO ALEXANDER ROJAS BRITTO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1159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6935" y="25400"/>
            <a:ext cx="8534400" cy="1507067"/>
          </a:xfrm>
        </p:spPr>
        <p:txBody>
          <a:bodyPr/>
          <a:lstStyle/>
          <a:p>
            <a:r>
              <a:rPr lang="es-CO" dirty="0" smtClean="0"/>
              <a:t>NOMBRES PARA IFRS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5922413" cy="47233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CLASE	  		  1	ACTIVOS</a:t>
            </a:r>
          </a:p>
          <a:p>
            <a:pPr marL="0" indent="0">
              <a:buNone/>
            </a:pPr>
            <a:r>
              <a:rPr lang="es-CO" dirty="0" smtClean="0"/>
              <a:t>GRUPO 		11</a:t>
            </a:r>
            <a:r>
              <a:rPr lang="es-CO" dirty="0"/>
              <a:t>	</a:t>
            </a:r>
            <a:r>
              <a:rPr lang="es-CO" dirty="0" smtClean="0"/>
              <a:t>DISPONIBLE</a:t>
            </a:r>
          </a:p>
          <a:p>
            <a:pPr marL="0" indent="0">
              <a:buNone/>
            </a:pPr>
            <a:r>
              <a:rPr lang="es-CO" dirty="0" smtClean="0"/>
              <a:t>CUENTA    110505   CAJA GRAL</a:t>
            </a:r>
          </a:p>
          <a:p>
            <a:pPr marL="0" indent="0">
              <a:buNone/>
            </a:pPr>
            <a:r>
              <a:rPr lang="es-CO" dirty="0"/>
              <a:t>CUENTA    </a:t>
            </a:r>
            <a:r>
              <a:rPr lang="es-CO" dirty="0" smtClean="0"/>
              <a:t>110510   </a:t>
            </a:r>
            <a:r>
              <a:rPr lang="es-CO" dirty="0"/>
              <a:t>CAJA </a:t>
            </a:r>
            <a:r>
              <a:rPr lang="es-CO" dirty="0" smtClean="0"/>
              <a:t>MENOR</a:t>
            </a:r>
          </a:p>
          <a:p>
            <a:pPr marL="0" indent="0">
              <a:buNone/>
            </a:pPr>
            <a:r>
              <a:rPr lang="es-CO" dirty="0" smtClean="0"/>
              <a:t>CUENTA    110515   MONEDA EXTR</a:t>
            </a:r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606624" y="872066"/>
            <a:ext cx="4934479" cy="36152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CLASE</a:t>
            </a:r>
            <a:r>
              <a:rPr lang="es-CO" dirty="0"/>
              <a:t>	  1	ACTIVOS</a:t>
            </a:r>
          </a:p>
          <a:p>
            <a:pPr marL="0" indent="0">
              <a:buNone/>
            </a:pPr>
            <a:r>
              <a:rPr lang="es-CO" dirty="0"/>
              <a:t>GRUPO </a:t>
            </a:r>
            <a:r>
              <a:rPr lang="es-CO" dirty="0" smtClean="0"/>
              <a:t>11</a:t>
            </a:r>
            <a:r>
              <a:rPr lang="es-CO" dirty="0"/>
              <a:t>	</a:t>
            </a:r>
            <a:r>
              <a:rPr lang="es-CO" dirty="0" smtClean="0">
                <a:solidFill>
                  <a:srgbClr val="FFFF00"/>
                </a:solidFill>
              </a:rPr>
              <a:t>EFECTIVO O EQUIVALENTES  			AL EFECTIVO</a:t>
            </a:r>
            <a:endParaRPr lang="es-CO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s-CO" dirty="0"/>
          </a:p>
        </p:txBody>
      </p:sp>
      <p:sp>
        <p:nvSpPr>
          <p:cNvPr id="5" name="Rectángulo 4"/>
          <p:cNvSpPr/>
          <p:nvPr/>
        </p:nvSpPr>
        <p:spPr>
          <a:xfrm>
            <a:off x="8079977" y="6488668"/>
            <a:ext cx="4112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ALBANO ALEXANDER ROJAS BRITTO</a:t>
            </a:r>
            <a:endParaRPr lang="es-CO" dirty="0"/>
          </a:p>
        </p:txBody>
      </p:sp>
      <p:sp>
        <p:nvSpPr>
          <p:cNvPr id="6" name="Flecha a la derecha con bandas 5"/>
          <p:cNvSpPr/>
          <p:nvPr/>
        </p:nvSpPr>
        <p:spPr>
          <a:xfrm>
            <a:off x="5077614" y="2171460"/>
            <a:ext cx="1088503" cy="134447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180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0425" y="-478"/>
            <a:ext cx="8534400" cy="1507067"/>
          </a:xfrm>
        </p:spPr>
        <p:txBody>
          <a:bodyPr/>
          <a:lstStyle/>
          <a:p>
            <a:r>
              <a:rPr lang="es-CO" dirty="0" smtClean="0"/>
              <a:t>NOMBRES PARA IFRS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03768" y="1100455"/>
            <a:ext cx="4937655" cy="36152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CLASE	  1	ACTIVOS</a:t>
            </a:r>
          </a:p>
          <a:p>
            <a:pPr marL="0" indent="0">
              <a:buNone/>
            </a:pPr>
            <a:r>
              <a:rPr lang="es-CO" dirty="0" smtClean="0"/>
              <a:t>GRUPO 13</a:t>
            </a:r>
            <a:r>
              <a:rPr lang="es-CO" dirty="0"/>
              <a:t>	</a:t>
            </a:r>
            <a:r>
              <a:rPr lang="es-CO" dirty="0" smtClean="0"/>
              <a:t>DEUDORES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/>
              <a:t>CLASE	  </a:t>
            </a:r>
            <a:r>
              <a:rPr lang="es-CO" dirty="0" smtClean="0"/>
              <a:t>14</a:t>
            </a:r>
            <a:r>
              <a:rPr lang="es-CO" dirty="0"/>
              <a:t>	</a:t>
            </a:r>
            <a:r>
              <a:rPr lang="es-CO" dirty="0" smtClean="0"/>
              <a:t>INVENTARIOS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658139" y="1467713"/>
            <a:ext cx="4934479" cy="38255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CLASE</a:t>
            </a:r>
            <a:r>
              <a:rPr lang="es-CO" dirty="0"/>
              <a:t>	  1	</a:t>
            </a:r>
            <a:r>
              <a:rPr lang="es-CO" dirty="0" smtClean="0"/>
              <a:t>	ACTIVOS</a:t>
            </a:r>
            <a:endParaRPr lang="es-CO" dirty="0"/>
          </a:p>
          <a:p>
            <a:pPr marL="0" indent="0">
              <a:buNone/>
            </a:pPr>
            <a:r>
              <a:rPr lang="es-CO" dirty="0"/>
              <a:t>GRUPO 13	</a:t>
            </a:r>
            <a:r>
              <a:rPr lang="es-CO" dirty="0" smtClean="0"/>
              <a:t>	</a:t>
            </a:r>
            <a:r>
              <a:rPr lang="es-CO" dirty="0" smtClean="0">
                <a:solidFill>
                  <a:srgbClr val="FFFF00"/>
                </a:solidFill>
              </a:rPr>
              <a:t>CUENTAS POR COBRAR</a:t>
            </a:r>
            <a:endParaRPr lang="es-CO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GRUPO</a:t>
            </a:r>
            <a:r>
              <a:rPr lang="es-CO" dirty="0"/>
              <a:t>	  </a:t>
            </a:r>
            <a:r>
              <a:rPr lang="es-CO" dirty="0" smtClean="0"/>
              <a:t>	14</a:t>
            </a:r>
            <a:r>
              <a:rPr lang="es-CO" dirty="0"/>
              <a:t>	</a:t>
            </a:r>
            <a:r>
              <a:rPr lang="es-CO" dirty="0" smtClean="0">
                <a:solidFill>
                  <a:srgbClr val="FFFF00"/>
                </a:solidFill>
              </a:rPr>
              <a:t>INVENTARIOS</a:t>
            </a:r>
            <a:endParaRPr lang="es-CO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s-CO" dirty="0" smtClean="0"/>
              <a:t>CUENTA  1435</a:t>
            </a:r>
            <a:r>
              <a:rPr lang="es-CO" dirty="0"/>
              <a:t>	</a:t>
            </a:r>
            <a:r>
              <a:rPr lang="es-CO" dirty="0" smtClean="0">
                <a:solidFill>
                  <a:srgbClr val="FFFF00"/>
                </a:solidFill>
              </a:rPr>
              <a:t>MERCANCIAS NO 						FABRICADAS POR LA 					EMPRESA (se utiliza esta 				cuenta cuando el ente 				económico se dedica a 				la compra-venta de 					bienes y servicios).</a:t>
            </a:r>
            <a:endParaRPr lang="es-CO" dirty="0">
              <a:solidFill>
                <a:srgbClr val="FFFF0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079977" y="6488668"/>
            <a:ext cx="4112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ALBANO ALEXANDER ROJAS BRITTO</a:t>
            </a:r>
            <a:endParaRPr lang="es-CO" dirty="0"/>
          </a:p>
        </p:txBody>
      </p:sp>
      <p:sp>
        <p:nvSpPr>
          <p:cNvPr id="6" name="Flecha a la derecha con bandas 5"/>
          <p:cNvSpPr/>
          <p:nvPr/>
        </p:nvSpPr>
        <p:spPr>
          <a:xfrm>
            <a:off x="4533363" y="2235854"/>
            <a:ext cx="1088503" cy="134447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352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6031" y="0"/>
            <a:ext cx="8534400" cy="1507067"/>
          </a:xfrm>
        </p:spPr>
        <p:txBody>
          <a:bodyPr/>
          <a:lstStyle/>
          <a:p>
            <a:r>
              <a:rPr lang="es-CO" dirty="0" smtClean="0"/>
              <a:t>NOMBRES PARA IFRS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03768" y="1100455"/>
            <a:ext cx="4937655" cy="15525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CLASE</a:t>
            </a:r>
            <a:r>
              <a:rPr lang="es-CO" dirty="0"/>
              <a:t>	  </a:t>
            </a:r>
            <a:r>
              <a:rPr lang="es-CO" dirty="0" smtClean="0"/>
              <a:t>14</a:t>
            </a:r>
            <a:r>
              <a:rPr lang="es-CO" dirty="0"/>
              <a:t>	</a:t>
            </a:r>
            <a:r>
              <a:rPr lang="es-CO" dirty="0" smtClean="0"/>
              <a:t>INVENTARIOS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709656" y="230678"/>
            <a:ext cx="4934479" cy="30136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GRUPO</a:t>
            </a:r>
            <a:r>
              <a:rPr lang="es-CO" dirty="0"/>
              <a:t>	 </a:t>
            </a:r>
            <a:r>
              <a:rPr lang="es-CO" dirty="0" smtClean="0"/>
              <a:t>14</a:t>
            </a:r>
            <a:r>
              <a:rPr lang="es-CO" dirty="0"/>
              <a:t>	</a:t>
            </a:r>
            <a:r>
              <a:rPr lang="es-CO" dirty="0" smtClean="0">
                <a:solidFill>
                  <a:srgbClr val="FFFF00"/>
                </a:solidFill>
              </a:rPr>
              <a:t>INVENTARIOS</a:t>
            </a:r>
            <a:endParaRPr lang="es-CO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s-CO" dirty="0" smtClean="0"/>
              <a:t>CUENTA  1435</a:t>
            </a:r>
            <a:r>
              <a:rPr lang="es-CO" dirty="0"/>
              <a:t>	</a:t>
            </a:r>
            <a:r>
              <a:rPr lang="es-CO" dirty="0" smtClean="0">
                <a:solidFill>
                  <a:srgbClr val="FFFF00"/>
                </a:solidFill>
              </a:rPr>
              <a:t>MERCANCIAS NO 						FABRICADAS POR LA 					EMPRESA</a:t>
            </a:r>
            <a:endParaRPr lang="es-CO" dirty="0">
              <a:solidFill>
                <a:srgbClr val="FFFF0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079977" y="6488668"/>
            <a:ext cx="4112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ALBANO ALEXANDER ROJAS BRITTO</a:t>
            </a:r>
            <a:endParaRPr lang="es-CO" dirty="0"/>
          </a:p>
        </p:txBody>
      </p:sp>
      <p:sp>
        <p:nvSpPr>
          <p:cNvPr id="6" name="Flecha a la derecha con bandas 5"/>
          <p:cNvSpPr/>
          <p:nvPr/>
        </p:nvSpPr>
        <p:spPr>
          <a:xfrm>
            <a:off x="4835501" y="1507067"/>
            <a:ext cx="1088503" cy="134447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/>
          <p:cNvSpPr/>
          <p:nvPr/>
        </p:nvSpPr>
        <p:spPr>
          <a:xfrm>
            <a:off x="724398" y="3064507"/>
            <a:ext cx="1085021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/>
            <a:r>
              <a:rPr lang="es-CO" sz="3200" dirty="0" smtClean="0"/>
              <a:t>SISTEMAS</a:t>
            </a:r>
          </a:p>
          <a:p>
            <a:endParaRPr lang="es-CO" dirty="0" smtClean="0"/>
          </a:p>
          <a:p>
            <a:r>
              <a:rPr lang="es-CO" dirty="0" smtClean="0"/>
              <a:t>			SISTEMA PERMANENTE					SISTEMA PERIODICO</a:t>
            </a:r>
          </a:p>
          <a:p>
            <a:endParaRPr lang="es-CO" dirty="0"/>
          </a:p>
          <a:p>
            <a:endParaRPr lang="es-CO" dirty="0"/>
          </a:p>
          <a:p>
            <a:pPr lvl="5"/>
            <a:r>
              <a:rPr lang="es-CO" sz="3200" dirty="0" smtClean="0"/>
              <a:t>METODOS DE VALUACION</a:t>
            </a:r>
          </a:p>
          <a:p>
            <a:endParaRPr lang="es-CO" dirty="0" smtClean="0"/>
          </a:p>
          <a:p>
            <a:r>
              <a:rPr lang="es-CO" dirty="0" smtClean="0"/>
              <a:t>1.-PEPS FIFO (FISRT IN FIRST OUT) 		</a:t>
            </a:r>
            <a:r>
              <a:rPr lang="es-CO" dirty="0" smtClean="0">
                <a:solidFill>
                  <a:srgbClr val="FFFF00"/>
                </a:solidFill>
              </a:rPr>
              <a:t>2.-UEPS LIFO (LAST IN FIRST OUT)</a:t>
            </a:r>
            <a:r>
              <a:rPr lang="es-CO" dirty="0" smtClean="0"/>
              <a:t>	        3.-PROMEDIO PONDERADO</a:t>
            </a:r>
          </a:p>
          <a:p>
            <a:r>
              <a:rPr lang="es-CO" dirty="0" smtClean="0"/>
              <a:t>	PERMITIDO EN IFRS					</a:t>
            </a:r>
            <a:r>
              <a:rPr lang="es-CO" dirty="0" smtClean="0">
                <a:solidFill>
                  <a:srgbClr val="FFFF00"/>
                </a:solidFill>
              </a:rPr>
              <a:t>NO PERMITIDO EN IFRS</a:t>
            </a:r>
            <a:r>
              <a:rPr lang="es-CO" dirty="0" smtClean="0"/>
              <a:t>			PERMITIDO EN IFRS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4873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6031" y="0"/>
            <a:ext cx="8534400" cy="1507067"/>
          </a:xfrm>
        </p:spPr>
        <p:txBody>
          <a:bodyPr/>
          <a:lstStyle/>
          <a:p>
            <a:r>
              <a:rPr lang="es-CO" dirty="0" smtClean="0"/>
              <a:t>NOMBRES PARA IFRS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03768" y="1100455"/>
            <a:ext cx="4937655" cy="15525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PROPIEDAD PLANTA Y EQUIPO</a:t>
            </a: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831766" y="462737"/>
            <a:ext cx="4934479" cy="2781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 smtClean="0">
                <a:solidFill>
                  <a:srgbClr val="FFFF00"/>
                </a:solidFill>
              </a:rPr>
              <a:t>SE DONOMINA INMOVILIZADO</a:t>
            </a:r>
            <a:r>
              <a:rPr lang="es-CO" dirty="0"/>
              <a:t>	</a:t>
            </a:r>
            <a:endParaRPr lang="es-CO" dirty="0">
              <a:solidFill>
                <a:srgbClr val="FFFF0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079977" y="6488668"/>
            <a:ext cx="4112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ALBANO ALEXANDER ROJAS BRITTO</a:t>
            </a:r>
            <a:endParaRPr lang="es-CO" dirty="0"/>
          </a:p>
        </p:txBody>
      </p:sp>
      <p:sp>
        <p:nvSpPr>
          <p:cNvPr id="6" name="Flecha a la derecha con bandas 5"/>
          <p:cNvSpPr/>
          <p:nvPr/>
        </p:nvSpPr>
        <p:spPr>
          <a:xfrm>
            <a:off x="4835501" y="1507067"/>
            <a:ext cx="1088503" cy="134447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/>
          <p:cNvSpPr/>
          <p:nvPr/>
        </p:nvSpPr>
        <p:spPr>
          <a:xfrm>
            <a:off x="890273" y="3244334"/>
            <a:ext cx="108759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/>
              <a:t>LOS ACTIVOS FIJOS TANGIBLES SE DIVIDEN EN:</a:t>
            </a:r>
          </a:p>
          <a:p>
            <a:endParaRPr lang="es-CO" dirty="0" smtClean="0"/>
          </a:p>
          <a:p>
            <a:r>
              <a:rPr lang="es-CO" dirty="0" smtClean="0"/>
              <a:t>1.- NO DEPRECIABLES							TERRENOS</a:t>
            </a:r>
          </a:p>
          <a:p>
            <a:endParaRPr lang="es-CO" dirty="0" smtClean="0"/>
          </a:p>
          <a:p>
            <a:r>
              <a:rPr lang="es-CO" dirty="0" smtClean="0"/>
              <a:t>2.-DEPRECIABLES								*CONTRUCCIONES,EDIFICACIONES  (NO OLEO)</a:t>
            </a:r>
          </a:p>
          <a:p>
            <a:endParaRPr lang="es-CO" dirty="0" smtClean="0"/>
          </a:p>
          <a:p>
            <a:r>
              <a:rPr lang="es-CO" dirty="0" smtClean="0"/>
              <a:t>3.-AGOTABLES									YACIMIENTO PETROLIFEROS	</a:t>
            </a:r>
          </a:p>
          <a:p>
            <a:endParaRPr lang="es-CO" dirty="0" smtClean="0"/>
          </a:p>
          <a:p>
            <a:r>
              <a:rPr lang="es-CO" dirty="0" smtClean="0"/>
              <a:t>4.-AMORTIZABLES								PLANTACIONES (BIOLOGICOS)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651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1789" y="0"/>
            <a:ext cx="8534400" cy="1507067"/>
          </a:xfrm>
        </p:spPr>
        <p:txBody>
          <a:bodyPr/>
          <a:lstStyle/>
          <a:p>
            <a:r>
              <a:rPr lang="es-CO" dirty="0" smtClean="0"/>
              <a:t>NOMBRES PARA IFRS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03768" y="1100455"/>
            <a:ext cx="4937655" cy="3615267"/>
          </a:xfrm>
        </p:spPr>
        <p:txBody>
          <a:bodyPr/>
          <a:lstStyle/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CLASE</a:t>
            </a:r>
            <a:r>
              <a:rPr lang="es-CO" dirty="0"/>
              <a:t>	  2	PASIVOS</a:t>
            </a:r>
          </a:p>
          <a:p>
            <a:pPr marL="0" indent="0">
              <a:buNone/>
            </a:pPr>
            <a:r>
              <a:rPr lang="es-CO" dirty="0"/>
              <a:t>GRUPO 22	PROVEEDORES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632381" y="913922"/>
            <a:ext cx="4934479" cy="3615266"/>
          </a:xfrm>
        </p:spPr>
        <p:txBody>
          <a:bodyPr/>
          <a:lstStyle/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CLASE</a:t>
            </a:r>
            <a:r>
              <a:rPr lang="es-CO" dirty="0"/>
              <a:t>	  2	PASIVOS</a:t>
            </a:r>
          </a:p>
          <a:p>
            <a:pPr marL="0" indent="0">
              <a:buNone/>
            </a:pPr>
            <a:r>
              <a:rPr lang="es-CO" dirty="0"/>
              <a:t>GRUPO 22	</a:t>
            </a:r>
            <a:r>
              <a:rPr lang="es-CO" dirty="0" smtClean="0">
                <a:solidFill>
                  <a:srgbClr val="FFFF00"/>
                </a:solidFill>
              </a:rPr>
              <a:t>CUENTAS POR PAGAR</a:t>
            </a:r>
            <a:endParaRPr lang="es-CO" dirty="0">
              <a:solidFill>
                <a:srgbClr val="FFFF0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079977" y="6488668"/>
            <a:ext cx="4112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ALBANO ALEXANDER ROJAS BRITTO</a:t>
            </a:r>
            <a:endParaRPr lang="es-CO" dirty="0"/>
          </a:p>
        </p:txBody>
      </p:sp>
      <p:sp>
        <p:nvSpPr>
          <p:cNvPr id="6" name="Flecha a la derecha con bandas 5"/>
          <p:cNvSpPr/>
          <p:nvPr/>
        </p:nvSpPr>
        <p:spPr>
          <a:xfrm>
            <a:off x="4533363" y="2235854"/>
            <a:ext cx="1088503" cy="134447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291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45</TotalTime>
  <Words>75</Words>
  <Application>Microsoft Office PowerPoint</Application>
  <PresentationFormat>Panorámica</PresentationFormat>
  <Paragraphs>78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Sector</vt:lpstr>
      <vt:lpstr>Nombres de grupos (COLGAAP) según ifrs</vt:lpstr>
      <vt:lpstr>NOMBRES PARA IFRS</vt:lpstr>
      <vt:lpstr>NOMBRES PARA IFRS</vt:lpstr>
      <vt:lpstr>NOMBRES PARA IFRS</vt:lpstr>
      <vt:lpstr>NOMBRES PARA IFRS</vt:lpstr>
      <vt:lpstr>NOMBRES PARA IFRS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Nombres de grupos (COLGAAP) según ifrs</dc:title>
  <dc:creator>ALBANO</dc:creator>
  <cp:lastModifiedBy>ALBANO</cp:lastModifiedBy>
  <cp:revision>9</cp:revision>
  <dcterms:created xsi:type="dcterms:W3CDTF">2016-07-30T16:40:27Z</dcterms:created>
  <dcterms:modified xsi:type="dcterms:W3CDTF">2016-07-30T17:25:41Z</dcterms:modified>
</cp:coreProperties>
</file>