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7/23/2016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6622" y="1430031"/>
            <a:ext cx="8825658" cy="2677648"/>
          </a:xfrm>
        </p:spPr>
        <p:txBody>
          <a:bodyPr/>
          <a:lstStyle/>
          <a:p>
            <a:r>
              <a:rPr lang="es-CO" dirty="0" smtClean="0"/>
              <a:t>Objetivos Presentación Estados Financieros en NIIF-IFRS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CO" sz="2000" dirty="0" smtClean="0">
                <a:solidFill>
                  <a:srgbClr val="FFFF00"/>
                </a:solidFill>
              </a:rPr>
              <a:t>Albano Alexander rojas </a:t>
            </a:r>
            <a:r>
              <a:rPr lang="es-CO" sz="2000" dirty="0" err="1" smtClean="0">
                <a:solidFill>
                  <a:srgbClr val="FFFF00"/>
                </a:solidFill>
              </a:rPr>
              <a:t>britto</a:t>
            </a:r>
            <a:endParaRPr lang="es-CO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1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EN PRESENTACION EF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OBJETIVO 1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s-CO" sz="2000" dirty="0" smtClean="0"/>
              <a:t>Suministrar información acerca de la situación financiera, el desempeño y los cambios en la posición financiera en determinado Ente Económico</a:t>
            </a:r>
            <a:endParaRPr lang="es-CO" sz="2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OBJETIVO 2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s-CO" sz="2000" dirty="0" smtClean="0"/>
              <a:t>La información contable busca medir básicamente el comportamiento Económico Financiero de las compañías</a:t>
            </a:r>
            <a:endParaRPr lang="es-CO" sz="20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O" dirty="0" smtClean="0"/>
              <a:t>OBJETIVO 3</a:t>
            </a:r>
            <a:endParaRPr lang="es-CO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s-CO" sz="2000" dirty="0" smtClean="0"/>
              <a:t>La información contable busca medir la capacidad de las compañías para mantener, financiar y remunerar sus recursos.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89584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EN PRESENTACION EF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OBJETIVO 4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5"/>
          </p:nvPr>
        </p:nvSpPr>
        <p:spPr>
          <a:xfrm>
            <a:off x="1154954" y="3179763"/>
            <a:ext cx="3129168" cy="3530129"/>
          </a:xfrm>
        </p:spPr>
        <p:txBody>
          <a:bodyPr>
            <a:noAutofit/>
          </a:bodyPr>
          <a:lstStyle/>
          <a:p>
            <a:r>
              <a:rPr lang="es-CO" sz="2000" dirty="0"/>
              <a:t>El punto anterior me lleva a prevalecer el concepto de Valoración y por ende de la Situación Patrimonial del ente económico, por encima del resultado obtenido en las actividades y las operaciones realizadas.</a:t>
            </a:r>
            <a:endParaRPr lang="es-CO" sz="2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OBJETIVO 5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16"/>
          </p:nvPr>
        </p:nvSpPr>
        <p:spPr>
          <a:xfrm>
            <a:off x="4512721" y="3179502"/>
            <a:ext cx="3145380" cy="3530390"/>
          </a:xfrm>
        </p:spPr>
        <p:txBody>
          <a:bodyPr>
            <a:normAutofit/>
          </a:bodyPr>
          <a:lstStyle/>
          <a:p>
            <a:r>
              <a:rPr lang="es-CO" sz="2000" dirty="0" smtClean="0"/>
              <a:t>Principio de Devengo, para nosotros (causación)según el cual las transacción se registran (causan) cuando sucede la corriente económica que las origina; en lugar de cuando se genera el flujo financiero correspondiente.</a:t>
            </a:r>
            <a:endParaRPr lang="es-CO" sz="20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O" dirty="0" smtClean="0"/>
              <a:t>OBJETIVO 6</a:t>
            </a:r>
            <a:endParaRPr lang="es-CO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3530128"/>
          </a:xfrm>
        </p:spPr>
        <p:txBody>
          <a:bodyPr>
            <a:normAutofit/>
          </a:bodyPr>
          <a:lstStyle/>
          <a:p>
            <a:r>
              <a:rPr lang="es-CO" sz="2000" dirty="0" smtClean="0"/>
              <a:t>Principio de Empresa en marcha o en Funcionamiento o gestión Continuada, el cual parte de la premisa que la empresa continuara en funcionamiento desarrollando sus actividades en un futuro previsible.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26663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 EN PRESENTACION EF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OBJETIVO 7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5"/>
          </p:nvPr>
        </p:nvSpPr>
        <p:spPr>
          <a:xfrm>
            <a:off x="1154954" y="3179763"/>
            <a:ext cx="3129168" cy="3530129"/>
          </a:xfrm>
        </p:spPr>
        <p:txBody>
          <a:bodyPr>
            <a:noAutofit/>
          </a:bodyPr>
          <a:lstStyle/>
          <a:p>
            <a:r>
              <a:rPr lang="es-CO" sz="2000" dirty="0" smtClean="0"/>
              <a:t>Reflejaran razonablemente la situación, desempeño financiero y los flujos de efectivo de la Entidad.</a:t>
            </a:r>
            <a:endParaRPr lang="es-CO" sz="2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OBJETIVO 8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16"/>
          </p:nvPr>
        </p:nvSpPr>
        <p:spPr>
          <a:xfrm>
            <a:off x="4512721" y="3179502"/>
            <a:ext cx="3145380" cy="3530390"/>
          </a:xfrm>
        </p:spPr>
        <p:txBody>
          <a:bodyPr>
            <a:normAutofit/>
          </a:bodyPr>
          <a:lstStyle/>
          <a:p>
            <a:r>
              <a:rPr lang="es-CO" sz="2000" dirty="0" smtClean="0"/>
              <a:t>Presentaran otros eventos y condiciones, de acuerdo con las definiciones y los criterios de reconocimiento de Activos, Pasivos, Ingresos, y Gastos.</a:t>
            </a:r>
            <a:endParaRPr lang="es-CO" sz="20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O" dirty="0" smtClean="0"/>
              <a:t>OBJETIVO 9</a:t>
            </a:r>
            <a:endParaRPr lang="es-CO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420951" cy="3530128"/>
          </a:xfrm>
        </p:spPr>
        <p:txBody>
          <a:bodyPr>
            <a:normAutofit/>
          </a:bodyPr>
          <a:lstStyle/>
          <a:p>
            <a:r>
              <a:rPr lang="es-CO" sz="2000" dirty="0" smtClean="0"/>
              <a:t>Requisitos a cumplir:</a:t>
            </a:r>
          </a:p>
          <a:p>
            <a:r>
              <a:rPr lang="es-CO" sz="2000" dirty="0" smtClean="0"/>
              <a:t>1.-Oportunidad</a:t>
            </a:r>
          </a:p>
          <a:p>
            <a:r>
              <a:rPr lang="es-CO" sz="2000" dirty="0" smtClean="0"/>
              <a:t>2.-Equilibrio Costo   Beneficio</a:t>
            </a:r>
          </a:p>
          <a:p>
            <a:r>
              <a:rPr lang="es-CO" sz="2000" dirty="0" smtClean="0"/>
              <a:t>3.-Equilibrio entre características cualitativas (todo lo que debe analizarse con relación al cumplimiento de los objetivos de EF)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170014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273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Sala de reuniones Ion</vt:lpstr>
      <vt:lpstr>Objetivos Presentación Estados Financieros en NIIF-IFRS </vt:lpstr>
      <vt:lpstr>OBJETIVOS EN PRESENTACION EF</vt:lpstr>
      <vt:lpstr>OBJETIVOS EN PRESENTACION EF</vt:lpstr>
      <vt:lpstr>OBJETIVOS EN PRESENTACION EF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Diferencia Significativas entre NIIF-IFRS vs 2649/93</dc:title>
  <dc:creator>ALBANO</dc:creator>
  <cp:lastModifiedBy>ALBANO</cp:lastModifiedBy>
  <cp:revision>9</cp:revision>
  <dcterms:created xsi:type="dcterms:W3CDTF">2016-07-23T17:08:58Z</dcterms:created>
  <dcterms:modified xsi:type="dcterms:W3CDTF">2016-07-23T17:53:15Z</dcterms:modified>
</cp:coreProperties>
</file>