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3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6/16/2018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6/16/2018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6/16/2018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6/16/2018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6/16/2018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6/16/2018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6/16/2018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6/16/2018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6/16/2018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6/16/2018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6/16/2018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6/16/2018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6/16/2018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6/16/2018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6/16/2018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6/16/2018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6/16/2018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6/16/2018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365637"/>
            <a:ext cx="8825658" cy="2677648"/>
          </a:xfrm>
        </p:spPr>
        <p:txBody>
          <a:bodyPr/>
          <a:lstStyle/>
          <a:p>
            <a:r>
              <a:rPr lang="es-CO" dirty="0"/>
              <a:t>REVISORIA FISCAL</a:t>
            </a:r>
            <a:br>
              <a:rPr lang="es-CO" dirty="0"/>
            </a:br>
            <a:br>
              <a:rPr lang="es-CO" dirty="0"/>
            </a:br>
            <a:r>
              <a:rPr lang="es-CO" sz="3600" dirty="0" err="1"/>
              <a:t>Elaboracion</a:t>
            </a:r>
            <a:r>
              <a:rPr lang="es-CO" sz="3600" dirty="0"/>
              <a:t> Formulario IVA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>
                <a:solidFill>
                  <a:srgbClr val="DEE31B"/>
                </a:solidFill>
              </a:rPr>
              <a:t>ALBANO ALEXANDER ROJAS BRITTO</a:t>
            </a:r>
          </a:p>
        </p:txBody>
      </p:sp>
    </p:spTree>
    <p:extLst>
      <p:ext uri="{BB962C8B-B14F-4D97-AF65-F5344CB8AC3E}">
        <p14:creationId xmlns:p14="http://schemas.microsoft.com/office/powerpoint/2010/main" val="1682906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EJERCICIO IVA, INGRESOS Y OTROS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5307" y="2374383"/>
            <a:ext cx="10972800" cy="41142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2000" dirty="0"/>
              <a:t>A.- A.I.U por operaciones gravadas (Base Gravable especial) $15.671.844,90</a:t>
            </a:r>
          </a:p>
          <a:p>
            <a:pPr marL="0" indent="0" algn="just">
              <a:buNone/>
            </a:pPr>
            <a:r>
              <a:rPr lang="es-CO" sz="2000" dirty="0"/>
              <a:t>B.-Por operaciones gravadas a la tarifa general $567.948.356,52</a:t>
            </a:r>
          </a:p>
          <a:p>
            <a:pPr marL="0" indent="0" algn="just">
              <a:buNone/>
            </a:pPr>
            <a:r>
              <a:rPr lang="es-CO" sz="2000" dirty="0"/>
              <a:t>C.-Por operaciones no gravadas  $35.200.568,20</a:t>
            </a:r>
          </a:p>
          <a:p>
            <a:pPr marL="0" indent="0" algn="just">
              <a:buNone/>
            </a:pPr>
            <a:r>
              <a:rPr lang="es-CO" sz="2000" dirty="0"/>
              <a:t>D.-Devoluciones en ventas anuladas, rescindidas o resueltas $85,784,900,20</a:t>
            </a:r>
          </a:p>
          <a:p>
            <a:pPr marL="0" indent="0" algn="just">
              <a:buNone/>
            </a:pPr>
            <a:r>
              <a:rPr lang="es-CO" sz="2000" dirty="0"/>
              <a:t>E.-Por operaciones excluidas $12.400.000,00</a:t>
            </a:r>
          </a:p>
          <a:p>
            <a:pPr marL="0" indent="0" algn="just">
              <a:buNone/>
            </a:pPr>
            <a:r>
              <a:rPr lang="es-CO" sz="2000" dirty="0"/>
              <a:t>F.-Sanciones $332.000,00 por corrección, saldo modificado en $1.000.000. </a:t>
            </a:r>
            <a:r>
              <a:rPr lang="es-CO" sz="2000"/>
              <a:t>que genero cambio en el valor a pagar por $20.000.</a:t>
            </a:r>
          </a:p>
          <a:p>
            <a:pPr marL="0" indent="0" algn="just">
              <a:buNone/>
            </a:pPr>
            <a:r>
              <a:rPr lang="es-CO" sz="2000"/>
              <a:t>G</a:t>
            </a:r>
            <a:r>
              <a:rPr lang="es-CO" sz="2000" dirty="0"/>
              <a:t>.- Retenciones por IVA que le practicaron $38.572.630,00</a:t>
            </a:r>
          </a:p>
          <a:p>
            <a:pPr marL="0" indent="0" algn="just">
              <a:buNone/>
            </a:pPr>
            <a:endParaRPr lang="es-CO" sz="3200" dirty="0"/>
          </a:p>
        </p:txBody>
      </p:sp>
      <p:sp>
        <p:nvSpPr>
          <p:cNvPr id="4" name="Rectángulo 3"/>
          <p:cNvSpPr/>
          <p:nvPr/>
        </p:nvSpPr>
        <p:spPr>
          <a:xfrm>
            <a:off x="8079977" y="6488668"/>
            <a:ext cx="4112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FF0000"/>
                </a:solidFill>
              </a:rPr>
              <a:t>ALBANO ALEXANDER ROJAS BRITTO</a:t>
            </a:r>
          </a:p>
        </p:txBody>
      </p:sp>
    </p:spTree>
    <p:extLst>
      <p:ext uri="{BB962C8B-B14F-4D97-AF65-F5344CB8AC3E}">
        <p14:creationId xmlns:p14="http://schemas.microsoft.com/office/powerpoint/2010/main" val="2987614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5171</TotalTime>
  <Words>107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Sala de reuniones Ion</vt:lpstr>
      <vt:lpstr>REVISORIA FISCAL  Elaboracion Formulario IVA</vt:lpstr>
      <vt:lpstr>EJERCICIO IVA, INGRESOS Y OTROS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NORMAS VIGENTES (CORTE JULY 2016)</dc:title>
  <dc:creator>ALBANO</dc:creator>
  <cp:lastModifiedBy>ALBANO</cp:lastModifiedBy>
  <cp:revision>69</cp:revision>
  <dcterms:created xsi:type="dcterms:W3CDTF">2016-07-27T22:39:38Z</dcterms:created>
  <dcterms:modified xsi:type="dcterms:W3CDTF">2018-06-16T22:44:29Z</dcterms:modified>
</cp:coreProperties>
</file>