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4" r:id="rId4"/>
    <p:sldId id="263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3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6/23/2018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6/23/2018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6/23/2018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6/23/2018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6/23/2018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6/23/2018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6/23/2018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6/23/2018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6/23/2018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6/23/2018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6/23/2018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6/23/2018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6/23/2018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6/23/2018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6/23/2018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6/23/2018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6/23/2018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6/23/2018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an.gov.co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1365637"/>
            <a:ext cx="8825658" cy="2677648"/>
          </a:xfrm>
        </p:spPr>
        <p:txBody>
          <a:bodyPr/>
          <a:lstStyle/>
          <a:p>
            <a:r>
              <a:rPr lang="es-CO" dirty="0"/>
              <a:t>REVISORIA FISCAL</a:t>
            </a:r>
            <a:br>
              <a:rPr lang="es-CO" dirty="0"/>
            </a:br>
            <a:br>
              <a:rPr lang="es-CO" dirty="0"/>
            </a:br>
            <a:r>
              <a:rPr lang="es-CO" sz="3600" dirty="0" err="1"/>
              <a:t>Elaboracion</a:t>
            </a:r>
            <a:r>
              <a:rPr lang="es-CO" sz="3600" dirty="0"/>
              <a:t> Formulario IVA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>
                <a:solidFill>
                  <a:srgbClr val="DEE31B"/>
                </a:solidFill>
              </a:rPr>
              <a:t>ALBANO ALEXANDER ROJAS BRITTO</a:t>
            </a:r>
          </a:p>
        </p:txBody>
      </p:sp>
    </p:spTree>
    <p:extLst>
      <p:ext uri="{BB962C8B-B14F-4D97-AF65-F5344CB8AC3E}">
        <p14:creationId xmlns:p14="http://schemas.microsoft.com/office/powerpoint/2010/main" val="1682906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EJERCICIO IVA, INGRESOS Y OTROS</a:t>
            </a:r>
            <a:br>
              <a:rPr lang="es-CO" dirty="0"/>
            </a:br>
            <a:r>
              <a:rPr lang="es-CO" dirty="0"/>
              <a:t>NIT.890.300.625-1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5307" y="2374383"/>
            <a:ext cx="10972800" cy="411428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000" dirty="0"/>
              <a:t>A.- A.I.U por operaciones gravadas (Base Gravable especial) $35.340.000</a:t>
            </a:r>
          </a:p>
          <a:p>
            <a:pPr marL="0" indent="0" algn="just">
              <a:buNone/>
            </a:pPr>
            <a:r>
              <a:rPr lang="es-CO" sz="2000" dirty="0"/>
              <a:t>B.-Por operaciones gravadas a la tarifa general $985.431.840</a:t>
            </a:r>
          </a:p>
          <a:p>
            <a:pPr marL="0" indent="0" algn="just">
              <a:buNone/>
            </a:pPr>
            <a:r>
              <a:rPr lang="es-CO" sz="2000" dirty="0"/>
              <a:t>C.-Por operaciones no gravadas  $98.4560.444,20</a:t>
            </a:r>
          </a:p>
          <a:p>
            <a:pPr marL="0" indent="0" algn="just">
              <a:buNone/>
            </a:pPr>
            <a:r>
              <a:rPr lang="es-CO" sz="2000" dirty="0"/>
              <a:t>D.-Devoluciones en ventas anuladas, rescindidas o resueltas $64,930,603,70</a:t>
            </a:r>
          </a:p>
          <a:p>
            <a:pPr marL="0" indent="0" algn="just">
              <a:buNone/>
            </a:pPr>
            <a:r>
              <a:rPr lang="es-CO" sz="2000" dirty="0"/>
              <a:t>E.-Por operaciones exentas (Art. 477,478 y 481 ET) $125.000.641,50</a:t>
            </a:r>
          </a:p>
          <a:p>
            <a:pPr marL="0" indent="0" algn="just">
              <a:buNone/>
            </a:pPr>
            <a:r>
              <a:rPr lang="es-CO" sz="2000" dirty="0"/>
              <a:t>E.-Por operaciones excluidas $250.579.008,00</a:t>
            </a:r>
          </a:p>
          <a:p>
            <a:pPr marL="0" indent="0" algn="just">
              <a:buNone/>
            </a:pPr>
            <a:r>
              <a:rPr lang="es-CO" sz="2000" dirty="0"/>
              <a:t>F.-Sanciones $332.000,00 por corrección, saldo modificado en $25.000.000. que genero cambio en el valor a pagar por $300.000. (analizar)</a:t>
            </a:r>
          </a:p>
          <a:p>
            <a:pPr marL="0" indent="0" algn="just">
              <a:buNone/>
            </a:pPr>
            <a:r>
              <a:rPr lang="es-CO" sz="2000" dirty="0"/>
              <a:t>G.- Retenciones por IVA que le practicaron $148.520.845,00</a:t>
            </a:r>
          </a:p>
          <a:p>
            <a:pPr marL="0" indent="0" algn="just">
              <a:buNone/>
            </a:pPr>
            <a:endParaRPr lang="es-CO" sz="3200" dirty="0"/>
          </a:p>
        </p:txBody>
      </p:sp>
      <p:sp>
        <p:nvSpPr>
          <p:cNvPr id="4" name="Rectángulo 3"/>
          <p:cNvSpPr/>
          <p:nvPr/>
        </p:nvSpPr>
        <p:spPr>
          <a:xfrm>
            <a:off x="8079977" y="6488668"/>
            <a:ext cx="4112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FF0000"/>
                </a:solidFill>
              </a:rPr>
              <a:t>ALBANO ALEXANDER ROJAS BRITTO</a:t>
            </a:r>
          </a:p>
        </p:txBody>
      </p:sp>
    </p:spTree>
    <p:extLst>
      <p:ext uri="{BB962C8B-B14F-4D97-AF65-F5344CB8AC3E}">
        <p14:creationId xmlns:p14="http://schemas.microsoft.com/office/powerpoint/2010/main" val="2987614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EJERCICIO IVA, INGRESOS Y OTROS</a:t>
            </a:r>
            <a:br>
              <a:rPr lang="es-CO" dirty="0"/>
            </a:br>
            <a:r>
              <a:rPr lang="es-CO" dirty="0"/>
              <a:t>NIT.890.300.625-1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5307" y="2374383"/>
            <a:ext cx="10972800" cy="411428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O" sz="2000" dirty="0"/>
              <a:t>H.-Compras Nacionales gravado a la tarifa general $497.268.000</a:t>
            </a:r>
          </a:p>
          <a:p>
            <a:pPr marL="0" indent="0" algn="just">
              <a:buNone/>
            </a:pPr>
            <a:r>
              <a:rPr lang="es-CO" sz="2000" dirty="0"/>
              <a:t>I.-Compras Nacionales de servicios gravados a la tarifa general $96.491.003</a:t>
            </a:r>
          </a:p>
          <a:p>
            <a:pPr marL="0" indent="0" algn="just">
              <a:buNone/>
            </a:pPr>
            <a:r>
              <a:rPr lang="es-CO" sz="2000" dirty="0"/>
              <a:t>J.-Compras Nacionales de Bienes y Servicios excluidos, exentos y no gravados  $21.668.444,93</a:t>
            </a:r>
          </a:p>
          <a:p>
            <a:pPr marL="0" indent="0" algn="just">
              <a:buNone/>
            </a:pPr>
            <a:r>
              <a:rPr lang="es-CO" sz="2000" dirty="0"/>
              <a:t>K.-Devoluciones en compra anuladas, rescindidas o resueltas en este periodo $47.693,703,53</a:t>
            </a:r>
          </a:p>
          <a:p>
            <a:pPr marL="0" indent="0" algn="just">
              <a:buNone/>
            </a:pPr>
            <a:r>
              <a:rPr lang="es-CO" sz="2000" dirty="0"/>
              <a:t>L.-Revisar en la pagina </a:t>
            </a:r>
            <a:r>
              <a:rPr lang="es-CO" sz="2000" dirty="0">
                <a:hlinkClick r:id="rId2"/>
              </a:rPr>
              <a:t>www.dian.gov.co</a:t>
            </a:r>
            <a:r>
              <a:rPr lang="es-CO" sz="2000" dirty="0"/>
              <a:t> según el numero del </a:t>
            </a:r>
            <a:r>
              <a:rPr lang="es-CO" sz="2000" dirty="0" err="1"/>
              <a:t>Nit</a:t>
            </a:r>
            <a:r>
              <a:rPr lang="es-CO" sz="2000" dirty="0"/>
              <a:t> la fecha de la presentación de la Declaración.</a:t>
            </a:r>
          </a:p>
          <a:p>
            <a:pPr marL="0" indent="0" algn="just">
              <a:buNone/>
            </a:pPr>
            <a:r>
              <a:rPr lang="es-CO" sz="2000" dirty="0"/>
              <a:t>M.-Empresa obligada a declarar IVA Bimensual, lugar de funcionamiento Cali. Año 2018 y periodo 3. razón social: ECOE EDICIONES SA, dirección: Ave15 N  66 N 100</a:t>
            </a:r>
          </a:p>
          <a:p>
            <a:pPr marL="0" indent="0" algn="just">
              <a:buNone/>
            </a:pPr>
            <a:endParaRPr lang="es-CO" sz="3200" dirty="0"/>
          </a:p>
        </p:txBody>
      </p:sp>
      <p:sp>
        <p:nvSpPr>
          <p:cNvPr id="4" name="Rectángulo 3"/>
          <p:cNvSpPr/>
          <p:nvPr/>
        </p:nvSpPr>
        <p:spPr>
          <a:xfrm>
            <a:off x="8079977" y="6488668"/>
            <a:ext cx="4112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FF0000"/>
                </a:solidFill>
              </a:rPr>
              <a:t>ALBANO ALEXANDER ROJAS BRITTO</a:t>
            </a:r>
          </a:p>
        </p:txBody>
      </p:sp>
    </p:spTree>
    <p:extLst>
      <p:ext uri="{BB962C8B-B14F-4D97-AF65-F5344CB8AC3E}">
        <p14:creationId xmlns:p14="http://schemas.microsoft.com/office/powerpoint/2010/main" val="1724473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41E688-F311-4046-BCEA-6B6DCB31A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ELABORACION DE FORMULARIO IVA - REVISION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D689742E-6A93-470F-86BD-B81624EC95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2678" y="606796"/>
            <a:ext cx="3204726" cy="4071220"/>
          </a:xfr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8B1DA2-B1AE-4987-9333-DFE3A5B73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CO" dirty="0"/>
              <a:t>En este ejercicio de Revisoría Fiscal, usted deberá Elaborar el Formulario de IVA, así mismo revisar, que el formulario que le entrega la compañía esta bien elaborado y liquidado , antes de  presentarlo y pagarlo en la pagina de la DIAN.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BC805AD-67A8-49B9-BD12-4647E7094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678" y="2168658"/>
            <a:ext cx="3204726" cy="462942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512CE1E-D959-4EC2-864B-45E0FD253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2678" y="4017338"/>
            <a:ext cx="3204726" cy="2780743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4C6DCC4E-DC5F-4713-B235-667985B9B2C6}"/>
              </a:ext>
            </a:extLst>
          </p:cNvPr>
          <p:cNvSpPr/>
          <p:nvPr/>
        </p:nvSpPr>
        <p:spPr>
          <a:xfrm>
            <a:off x="8174666" y="6488668"/>
            <a:ext cx="4112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FF0000"/>
                </a:solidFill>
              </a:rPr>
              <a:t>ALBANO ALEXANDER ROJAS BRITTO</a:t>
            </a:r>
          </a:p>
        </p:txBody>
      </p:sp>
    </p:spTree>
    <p:extLst>
      <p:ext uri="{BB962C8B-B14F-4D97-AF65-F5344CB8AC3E}">
        <p14:creationId xmlns:p14="http://schemas.microsoft.com/office/powerpoint/2010/main" val="3566433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5474</TotalTime>
  <Words>306</Words>
  <Application>Microsoft Office PowerPoint</Application>
  <PresentationFormat>Panorámica</PresentationFormat>
  <Paragraphs>23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Sala de reuniones Ion</vt:lpstr>
      <vt:lpstr>REVISORIA FISCAL  Elaboracion Formulario IVA</vt:lpstr>
      <vt:lpstr>EJERCICIO IVA, INGRESOS Y OTROS NIT.890.300.625-1</vt:lpstr>
      <vt:lpstr>EJERCICIO IVA, INGRESOS Y OTROS NIT.890.300.625-1</vt:lpstr>
      <vt:lpstr>ELABORACION DE FORMULARIO IVA - REVISION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NORMAS VIGENTES (CORTE JULY 2016)</dc:title>
  <dc:creator>ALBANO</dc:creator>
  <cp:lastModifiedBy>ALBANO</cp:lastModifiedBy>
  <cp:revision>84</cp:revision>
  <dcterms:created xsi:type="dcterms:W3CDTF">2016-07-27T22:39:38Z</dcterms:created>
  <dcterms:modified xsi:type="dcterms:W3CDTF">2018-06-23T19:18:41Z</dcterms:modified>
</cp:coreProperties>
</file>